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5" r:id="rId31"/>
    <p:sldId id="284" r:id="rId32"/>
    <p:sldId id="288" r:id="rId33"/>
    <p:sldId id="287" r:id="rId34"/>
  </p:sldIdLst>
  <p:sldSz cx="9144000" cy="5143500" type="screen16x9"/>
  <p:notesSz cx="6858000" cy="9144000"/>
  <p:embeddedFontLs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DSCN36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000" y="152400"/>
            <a:ext cx="487200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DSCN367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625" y="152400"/>
            <a:ext cx="427875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DSCN36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625" y="152400"/>
            <a:ext cx="430474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DSCN36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825" y="152400"/>
            <a:ext cx="395034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 descr="DSCN367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975" y="152400"/>
            <a:ext cx="422205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DSCN367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675" y="152400"/>
            <a:ext cx="410864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DSCN36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00" y="152400"/>
            <a:ext cx="432600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 descr="DSCN367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963" y="152400"/>
            <a:ext cx="414408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DSCN36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38" y="152400"/>
            <a:ext cx="453392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DSCN36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950" y="152400"/>
            <a:ext cx="409210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DSCN368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300" y="152400"/>
            <a:ext cx="408738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DSCN36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738" y="152400"/>
            <a:ext cx="442051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DSCN368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413" y="152400"/>
            <a:ext cx="460716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 descr="DSCN368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300" y="152400"/>
            <a:ext cx="446540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DSCN368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563" y="152400"/>
            <a:ext cx="439688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DSCN36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413" y="152400"/>
            <a:ext cx="415117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 descr="DSCN368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13" y="152400"/>
            <a:ext cx="397397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 descr="DSCN368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913" y="152400"/>
            <a:ext cx="436617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2385E-0E80-4DEF-BDCF-CFD34F8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1" y="-5316"/>
            <a:ext cx="6865088" cy="51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5AF5F-1B84-4F47-B00D-1FF281CA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24" y="394201"/>
            <a:ext cx="4359348" cy="42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0DB5F-0CA8-45E0-9B23-379B9220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3" y="0"/>
            <a:ext cx="48701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4F960-403D-4D9E-B498-C5823507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98" y="0"/>
            <a:ext cx="39706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DSCN36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513" y="152400"/>
            <a:ext cx="464496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A2740-1A48-4D79-8FC6-42033A8C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5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8386D-D7E9-4F2C-8483-8E6B5557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24" y="0"/>
            <a:ext cx="57339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4205F-7B16-42BE-A441-F8A9133C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0754"/>
            <a:ext cx="3400049" cy="47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5B3E7-7083-4D9D-BA08-7A3706AA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DSCN366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563" y="152400"/>
            <a:ext cx="444886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DSCN366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213" y="152400"/>
            <a:ext cx="450556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DSCN366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500" y="152400"/>
            <a:ext cx="411100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DSCN36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288" y="152400"/>
            <a:ext cx="43874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DSCN36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000" y="152400"/>
            <a:ext cx="480798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DSCN367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125" y="152400"/>
            <a:ext cx="451974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0</Words>
  <Application>Microsoft Office PowerPoint</Application>
  <PresentationFormat>On-screen Show (16:9)</PresentationFormat>
  <Paragraphs>0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Nunito</vt:lpstr>
      <vt:lpstr>Arial</vt:lpstr>
      <vt:lpstr>Calibri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Hunt</dc:creator>
  <cp:lastModifiedBy>Anthony Hunt</cp:lastModifiedBy>
  <cp:revision>9</cp:revision>
  <dcterms:modified xsi:type="dcterms:W3CDTF">2017-10-15T13:13:05Z</dcterms:modified>
</cp:coreProperties>
</file>